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AFF"/>
    <a:srgbClr val="D1D9F9"/>
    <a:srgbClr val="012F8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80"/>
    <p:restoredTop sz="94682"/>
  </p:normalViewPr>
  <p:slideViewPr>
    <p:cSldViewPr snapToGrid="0" snapToObjects="1">
      <p:cViewPr varScale="1">
        <p:scale>
          <a:sx n="62" d="100"/>
          <a:sy n="62" d="100"/>
        </p:scale>
        <p:origin x="1016" y="2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6884A0A2-8A7C-F44F-B74B-DC9A538D70CE}"/>
              </a:ext>
            </a:extLst>
          </p:cNvPr>
          <p:cNvSpPr/>
          <p:nvPr userDrawn="1"/>
        </p:nvSpPr>
        <p:spPr>
          <a:xfrm>
            <a:off x="0" y="1251284"/>
            <a:ext cx="12192000" cy="5606716"/>
          </a:xfrm>
          <a:prstGeom prst="rect">
            <a:avLst/>
          </a:prstGeom>
          <a:gradFill>
            <a:gsLst>
              <a:gs pos="0">
                <a:srgbClr val="E3EAFF"/>
              </a:gs>
              <a:gs pos="100000">
                <a:srgbClr val="D1D9F9"/>
              </a:gs>
            </a:gsLst>
          </a:gradFill>
          <a:ln>
            <a:noFill/>
          </a:ln>
          <a:effectLst>
            <a:innerShdw blurRad="254000" dist="50800" dir="5400000">
              <a:prstClr val="black">
                <a:alpha val="19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1.png">
            <a:extLst>
              <a:ext uri="{FF2B5EF4-FFF2-40B4-BE49-F238E27FC236}">
                <a16:creationId xmlns:a16="http://schemas.microsoft.com/office/drawing/2014/main" id="{AF9BE641-66B1-3768-8C10-609F426BDCEF}"/>
              </a:ext>
            </a:extLst>
          </p:cNvPr>
          <p:cNvPicPr/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1994" cy="1251284"/>
          </a:xfrm>
          <a:prstGeom prst="rect">
            <a:avLst/>
          </a:prstGeom>
          <a:ln/>
        </p:spPr>
      </p:pic>
      <p:pic>
        <p:nvPicPr>
          <p:cNvPr id="9" name="Google Shape;106;p1">
            <a:extLst>
              <a:ext uri="{FF2B5EF4-FFF2-40B4-BE49-F238E27FC236}">
                <a16:creationId xmlns:a16="http://schemas.microsoft.com/office/drawing/2014/main" id="{698F37EC-402B-616A-DB8A-B153E42B345B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7161088" y="37202724"/>
            <a:ext cx="2050106" cy="29858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Conector Reto 6">
            <a:extLst>
              <a:ext uri="{FF2B5EF4-FFF2-40B4-BE49-F238E27FC236}">
                <a16:creationId xmlns:a16="http://schemas.microsoft.com/office/drawing/2014/main" id="{0C64F780-3979-652F-05A0-A0C7DC39C969}"/>
              </a:ext>
            </a:extLst>
          </p:cNvPr>
          <p:cNvCxnSpPr>
            <a:cxnSpLocks/>
          </p:cNvCxnSpPr>
          <p:nvPr userDrawn="1"/>
        </p:nvCxnSpPr>
        <p:spPr>
          <a:xfrm>
            <a:off x="0" y="6525344"/>
            <a:ext cx="1219200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5641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pic>
        <p:nvPicPr>
          <p:cNvPr id="5" name="image1.png">
            <a:extLst>
              <a:ext uri="{FF2B5EF4-FFF2-40B4-BE49-F238E27FC236}">
                <a16:creationId xmlns:a16="http://schemas.microsoft.com/office/drawing/2014/main" id="{B86EEEE1-F408-559B-22A7-8487B411C4A6}"/>
              </a:ext>
            </a:extLst>
          </p:cNvPr>
          <p:cNvPicPr/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1181528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943366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1.png">
            <a:extLst>
              <a:ext uri="{FF2B5EF4-FFF2-40B4-BE49-F238E27FC236}">
                <a16:creationId xmlns:a16="http://schemas.microsoft.com/office/drawing/2014/main" id="{86676B07-02EE-5E2B-7EF7-575D3D5A9E14}"/>
              </a:ext>
            </a:extLst>
          </p:cNvPr>
          <p:cNvPicPr/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-1"/>
            <a:ext cx="12192000" cy="1232899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626051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551718" y="152490"/>
            <a:ext cx="2470615" cy="576185"/>
          </a:xfrm>
          <a:prstGeom prst="rect">
            <a:avLst/>
          </a:prstGeom>
        </p:spPr>
      </p:pic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FDDD2F48-7020-3141-AB91-1CBF2B9B7569}"/>
              </a:ext>
            </a:extLst>
          </p:cNvPr>
          <p:cNvCxnSpPr>
            <a:cxnSpLocks/>
          </p:cNvCxnSpPr>
          <p:nvPr userDrawn="1"/>
        </p:nvCxnSpPr>
        <p:spPr>
          <a:xfrm>
            <a:off x="2429934" y="825900"/>
            <a:ext cx="9762066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55F32EEF-50B9-1440-B103-918B4A3EDADE}"/>
              </a:ext>
            </a:extLst>
          </p:cNvPr>
          <p:cNvCxnSpPr>
            <a:cxnSpLocks/>
          </p:cNvCxnSpPr>
          <p:nvPr userDrawn="1"/>
        </p:nvCxnSpPr>
        <p:spPr>
          <a:xfrm>
            <a:off x="0" y="6525344"/>
            <a:ext cx="1219200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9D6654DE-C9E3-BC43-8861-FAB9DBC757E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644749" y="223157"/>
            <a:ext cx="5212515" cy="42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098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5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383280" y="2991400"/>
            <a:ext cx="5425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Título do </a:t>
            </a:r>
            <a:r>
              <a:rPr lang="pt-BR" sz="3200" dirty="0">
                <a:latin typeface="+mj-lt"/>
              </a:rPr>
              <a:t>Trabalho</a:t>
            </a:r>
            <a:endParaRPr lang="en-US" sz="3200" dirty="0">
              <a:latin typeface="+mj-lt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459480" y="2185388"/>
            <a:ext cx="5143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Sessão Dirigida</a:t>
            </a:r>
            <a:endParaRPr lang="en-US" sz="14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2349018" y="3997812"/>
            <a:ext cx="7696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/>
              <a:t>Autor 1 (e-mail), autor 2 (e-mail), autor 2 (e-mail), autor 3 (e-mail), autor 4 (e-mail)</a:t>
            </a:r>
            <a:endParaRPr lang="en-US" sz="10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3764280" y="4378730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INSTITUÍÇÃO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676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0514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4081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0">
      <a:dk1>
        <a:srgbClr val="021C50"/>
      </a:dk1>
      <a:lt1>
        <a:srgbClr val="FEFFFD"/>
      </a:lt1>
      <a:dk2>
        <a:srgbClr val="F9F8FF"/>
      </a:dk2>
      <a:lt2>
        <a:srgbClr val="FFFBF6"/>
      </a:lt2>
      <a:accent1>
        <a:srgbClr val="012F8B"/>
      </a:accent1>
      <a:accent2>
        <a:srgbClr val="012F8B"/>
      </a:accent2>
      <a:accent3>
        <a:srgbClr val="012F8B"/>
      </a:accent3>
      <a:accent4>
        <a:srgbClr val="012F8B"/>
      </a:accent4>
      <a:accent5>
        <a:srgbClr val="012F8B"/>
      </a:accent5>
      <a:accent6>
        <a:srgbClr val="021C50"/>
      </a:accent6>
      <a:hlink>
        <a:srgbClr val="012F8B"/>
      </a:hlink>
      <a:folHlink>
        <a:srgbClr val="012F8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31</Words>
  <Application>Microsoft Office PowerPoint</Application>
  <PresentationFormat>Widescreen</PresentationFormat>
  <Paragraphs>4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5" baseType="lpstr">
      <vt:lpstr>Arial</vt:lpstr>
      <vt:lpstr>Office Theme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Chiquito</dc:creator>
  <cp:lastModifiedBy>Tania Regina D. Silva Pereira</cp:lastModifiedBy>
  <cp:revision>42</cp:revision>
  <dcterms:created xsi:type="dcterms:W3CDTF">2017-07-06T14:03:25Z</dcterms:created>
  <dcterms:modified xsi:type="dcterms:W3CDTF">2026-08-27T00:14:15Z</dcterms:modified>
</cp:coreProperties>
</file>